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5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58" r:id="rId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CC66"/>
    <a:srgbClr val="FFFFCC"/>
    <a:srgbClr val="FFFF66"/>
    <a:srgbClr val="0074EF"/>
    <a:srgbClr val="0C0CFF"/>
    <a:srgbClr val="17375E"/>
    <a:srgbClr val="CC6600"/>
    <a:srgbClr val="006B3F"/>
    <a:srgbClr val="CE11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16" autoAdjust="0"/>
    <p:restoredTop sz="78090" autoAdjust="0"/>
  </p:normalViewPr>
  <p:slideViewPr>
    <p:cSldViewPr snapToGrid="0" snapToObjects="1">
      <p:cViewPr varScale="1">
        <p:scale>
          <a:sx n="77" d="100"/>
          <a:sy n="77" d="100"/>
        </p:scale>
        <p:origin x="141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32" tIns="46568" rIns="93132" bIns="4656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7" y="0"/>
            <a:ext cx="3037840" cy="464820"/>
          </a:xfrm>
          <a:prstGeom prst="rect">
            <a:avLst/>
          </a:prstGeom>
        </p:spPr>
        <p:txBody>
          <a:bodyPr vert="horz" wrap="square" lIns="93132" tIns="46568" rIns="93132" bIns="46568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C2A12048-FCC3-4049-8F72-F7C863A77889}" type="datetime1">
              <a:rPr lang="en-US"/>
              <a:pPr>
                <a:defRPr/>
              </a:pPr>
              <a:t>9/11/2020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32" tIns="46568" rIns="93132" bIns="4656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wrap="square" lIns="93132" tIns="46568" rIns="93132" bIns="46568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331B7CEB-554D-445E-9BC3-F27AC7F67A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2649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32" tIns="46568" rIns="93132" bIns="4656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0" cy="464820"/>
          </a:xfrm>
          <a:prstGeom prst="rect">
            <a:avLst/>
          </a:prstGeom>
        </p:spPr>
        <p:txBody>
          <a:bodyPr vert="horz" wrap="square" lIns="93132" tIns="46568" rIns="93132" bIns="46568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5CFDA73D-6569-4F7F-A0EC-70D9BACB3D27}" type="datetime1">
              <a:rPr lang="en-US"/>
              <a:pPr>
                <a:defRPr/>
              </a:pPr>
              <a:t>9/11/2020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2" tIns="46568" rIns="93132" bIns="4656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32" tIns="46568" rIns="93132" bIns="4656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32" tIns="46568" rIns="93132" bIns="4656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wrap="square" lIns="93132" tIns="46568" rIns="93132" bIns="46568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6045D501-DBE4-4B6B-8F06-BC9CC5AE47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2456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5CFDA73D-6569-4F7F-A0EC-70D9BACB3D27}" type="datetime1">
              <a:rPr lang="en-US" smtClean="0"/>
              <a:pPr>
                <a:defRPr/>
              </a:pPr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45D501-DBE4-4B6B-8F06-BC9CC5AE472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82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StatineryFoli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399870"/>
            <a:ext cx="2089150" cy="145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408176" y="0"/>
            <a:ext cx="6278624" cy="2110257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StatineryFoli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399260"/>
            <a:ext cx="2089150" cy="145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StatineryFoli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396940"/>
            <a:ext cx="2095500" cy="145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08177" y="1600200"/>
            <a:ext cx="300202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0153" y="1600200"/>
            <a:ext cx="307664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StatineryFoli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399420"/>
            <a:ext cx="2098675" cy="1458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0042" y="1679608"/>
            <a:ext cx="296734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10042" y="2319370"/>
            <a:ext cx="296734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80155" y="1679608"/>
            <a:ext cx="300664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80155" y="2319370"/>
            <a:ext cx="300664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StatineryFoli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399260"/>
            <a:ext cx="2089150" cy="145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StatineryFoli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399508"/>
            <a:ext cx="2089150" cy="1458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StatineryFoli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398608"/>
            <a:ext cx="2095500" cy="1459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2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2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4176"/>
            </a:gs>
            <a:gs pos="100000">
              <a:srgbClr val="005AA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Prepared_For_LifeREV.pn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5863" y="6565900"/>
            <a:ext cx="1074737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-14288" y="-459281"/>
            <a:ext cx="2098676" cy="687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408238" y="274638"/>
            <a:ext cx="62023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08238" y="1600200"/>
            <a:ext cx="62785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6"/>
          <p:cNvSpPr/>
          <p:nvPr/>
        </p:nvSpPr>
        <p:spPr>
          <a:xfrm flipV="1">
            <a:off x="2089150" y="0"/>
            <a:ext cx="44450" cy="6858000"/>
          </a:xfrm>
          <a:prstGeom prst="rect">
            <a:avLst/>
          </a:prstGeom>
          <a:solidFill>
            <a:srgbClr val="CF00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31" name="Picture 12" descr="Council Logo - FDL only - new.jp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2071688" cy="256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Bulldog Head Logo - ClipArt Best | Bulldog drawing, Bulldog clipart,  Bulldog cartoon">
            <a:extLst>
              <a:ext uri="{FF2B5EF4-FFF2-40B4-BE49-F238E27FC236}">
                <a16:creationId xmlns:a16="http://schemas.microsoft.com/office/drawing/2014/main" id="{33EB2787-D82A-1940-A5D9-BF46E0D6F19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9" b="-2"/>
          <a:stretch/>
        </p:blipFill>
        <p:spPr bwMode="auto">
          <a:xfrm>
            <a:off x="287260" y="4058957"/>
            <a:ext cx="1494631" cy="144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E7A5CC7-0601-564E-ADCB-9D94ACCEBE6C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266474" y="2514954"/>
            <a:ext cx="1536205" cy="15440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Helvetica"/>
          <a:ea typeface="ＭＳ Ｐゴシック" pitchFamily="-105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ＭＳ Ｐゴシック" pitchFamily="-10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ＭＳ Ｐゴシック" pitchFamily="-10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ＭＳ Ｐゴシック" pitchFamily="-10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ＭＳ Ｐゴシック" pitchFamily="-105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ＭＳ Ｐゴシック" pitchFamily="-10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ＭＳ Ｐゴシック" pitchFamily="-10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ＭＳ Ｐゴシック" pitchFamily="-10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34" charset="0"/>
          <a:ea typeface="ＭＳ Ｐゴシック" pitchFamily="-10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b="1" i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i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D05BB-6512-5848-A1A5-EAB8143E2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348" y="57210"/>
            <a:ext cx="6941866" cy="763062"/>
          </a:xfrm>
        </p:spPr>
        <p:txBody>
          <a:bodyPr/>
          <a:lstStyle/>
          <a:p>
            <a:r>
              <a:rPr lang="en-US" dirty="0"/>
              <a:t>Event Retrospective For: </a:t>
            </a:r>
            <a:r>
              <a:rPr lang="en-US" b="0" u="sng" dirty="0"/>
              <a:t>              </a:t>
            </a:r>
            <a:r>
              <a:rPr lang="en-US" b="0" u="sng" strike="sngStrike" dirty="0"/>
              <a:t> </a:t>
            </a:r>
            <a:r>
              <a:rPr lang="en-US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7F90FD-DE7A-CF48-931D-8A4A4D464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02134" y="1128278"/>
            <a:ext cx="6941866" cy="5164945"/>
          </a:xfrm>
        </p:spPr>
        <p:txBody>
          <a:bodyPr/>
          <a:lstStyle/>
          <a:p>
            <a:r>
              <a:rPr lang="en-US" dirty="0"/>
              <a:t>Start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Stop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Continue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5CA8C57-C77B-C641-84D2-BBC26BA99BB0}"/>
              </a:ext>
            </a:extLst>
          </p:cNvPr>
          <p:cNvSpPr txBox="1">
            <a:spLocks/>
          </p:cNvSpPr>
          <p:nvPr/>
        </p:nvSpPr>
        <p:spPr bwMode="auto">
          <a:xfrm>
            <a:off x="2202134" y="6402710"/>
            <a:ext cx="4465889" cy="398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bg1"/>
                </a:solidFill>
                <a:latin typeface="Helvetica"/>
                <a:ea typeface="ＭＳ Ｐゴシック" pitchFamily="-105" charset="-128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Helvetica" pitchFamily="34" charset="0"/>
                <a:ea typeface="ＭＳ Ｐゴシック" pitchFamily="-105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Helvetica" pitchFamily="34" charset="0"/>
                <a:ea typeface="ＭＳ Ｐゴシック" pitchFamily="-105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Helvetica" pitchFamily="34" charset="0"/>
                <a:ea typeface="ＭＳ Ｐゴシック" pitchFamily="-105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Helvetica" pitchFamily="34" charset="0"/>
                <a:ea typeface="ＭＳ Ｐゴシック" pitchFamily="-105" charset="-128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Helvetica" pitchFamily="34" charset="0"/>
                <a:ea typeface="ＭＳ Ｐゴシック" pitchFamily="-105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Helvetica" pitchFamily="34" charset="0"/>
                <a:ea typeface="ＭＳ Ｐゴシック" pitchFamily="-105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Helvetica" pitchFamily="34" charset="0"/>
                <a:ea typeface="ＭＳ Ｐゴシック" pitchFamily="-105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Helvetica" pitchFamily="34" charset="0"/>
                <a:ea typeface="ＭＳ Ｐゴシック" pitchFamily="-105" charset="-128"/>
              </a:defRPr>
            </a:lvl9pPr>
          </a:lstStyle>
          <a:p>
            <a:r>
              <a:rPr lang="en-US" sz="1400" dirty="0"/>
              <a:t>Forward to Michael Sullivan (</a:t>
            </a:r>
            <a:r>
              <a:rPr lang="en-US" sz="1400" dirty="0" err="1"/>
              <a:t>sully@austin.rr.com</a:t>
            </a:r>
            <a:r>
              <a:rPr lang="en-US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8083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11650</TotalTime>
  <Words>22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Event Retrospective For:                 </vt:lpstr>
    </vt:vector>
  </TitlesOfParts>
  <Company>Boy Scouts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Morrow</dc:creator>
  <cp:lastModifiedBy>Charles Mead</cp:lastModifiedBy>
  <cp:revision>854</cp:revision>
  <cp:lastPrinted>2017-09-14T05:02:47Z</cp:lastPrinted>
  <dcterms:created xsi:type="dcterms:W3CDTF">2011-01-20T16:20:29Z</dcterms:created>
  <dcterms:modified xsi:type="dcterms:W3CDTF">2020-09-11T15:40:28Z</dcterms:modified>
</cp:coreProperties>
</file>